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5" r:id="rId10"/>
    <p:sldId id="266" r:id="rId11"/>
    <p:sldId id="267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919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30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271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130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14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043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37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26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077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300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900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A08F6-5FDE-41D1-BAA8-DB4213296DD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0E228-A42C-4015-8060-F4F6A69917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671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latin typeface="Arial Black" pitchFamily="34" charset="0"/>
              </a:rPr>
              <a:t>ENGLISH LITERARY SOCIETY</a:t>
            </a:r>
            <a:endParaRPr lang="en-US" sz="4000" u="sng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10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Arial Black" pitchFamily="34" charset="0"/>
              </a:rPr>
              <a:t>DEBATE AGAINST</a:t>
            </a:r>
            <a:endParaRPr lang="en-US" sz="3600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90" y="854440"/>
            <a:ext cx="8229600" cy="547016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>
                <a:latin typeface="Arial Black" pitchFamily="34" charset="0"/>
              </a:rPr>
              <a:t>Against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Trust in our </a:t>
            </a:r>
            <a:r>
              <a:rPr lang="en-US" dirty="0" smtClean="0">
                <a:latin typeface="Arial Black" pitchFamily="34" charset="0"/>
              </a:rPr>
              <a:t>Capability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Commandership and Sacrifice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 No of Indo Pak Wars,  War on Terror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Nuclear Plant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Scientist like Abdul </a:t>
            </a:r>
            <a:r>
              <a:rPr lang="en-US" dirty="0" err="1" smtClean="0">
                <a:latin typeface="Arial Black" pitchFamily="34" charset="0"/>
              </a:rPr>
              <a:t>Qadeer</a:t>
            </a:r>
            <a:r>
              <a:rPr lang="en-US" dirty="0" smtClean="0">
                <a:latin typeface="Arial Black" pitchFamily="34" charset="0"/>
              </a:rPr>
              <a:t> and Abdul Islam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If we are lagging behind it is because of circumstances  and hypocrisy of super powers  and challenges of time</a:t>
            </a:r>
            <a:endParaRPr lang="en-US" dirty="0" smtClean="0">
              <a:latin typeface="Arial Black" pitchFamily="34" charset="0"/>
            </a:endParaRP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81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latin typeface="Arial Black" pitchFamily="34" charset="0"/>
              </a:rPr>
              <a:t>DEBATE AGAINST</a:t>
            </a:r>
            <a:endParaRPr lang="en-US" sz="3600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90" y="854440"/>
            <a:ext cx="8229600" cy="547016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atin typeface="Arial Black" pitchFamily="34" charset="0"/>
              </a:rPr>
              <a:t>Against 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Resilience  of  nation and Arms Forces, Sacrifices , the price of freedom in Kashmir, FATA &amp; </a:t>
            </a:r>
            <a:r>
              <a:rPr lang="en-US" dirty="0" err="1" smtClean="0">
                <a:latin typeface="Arial Black" pitchFamily="34" charset="0"/>
              </a:rPr>
              <a:t>Bulchistan</a:t>
            </a:r>
            <a:endParaRPr lang="en-US" dirty="0" smtClean="0">
              <a:latin typeface="Arial Black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Self Reliance during tough period of restrictions</a:t>
            </a:r>
            <a:endParaRPr lang="en-US" dirty="0" smtClean="0"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81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latin typeface="Arial Black" pitchFamily="34" charset="0"/>
              </a:rPr>
              <a:t>CONCL</a:t>
            </a:r>
            <a:endParaRPr lang="en-US" sz="4000" u="sng" dirty="0">
              <a:latin typeface="Arial Black" pitchFamily="34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70000"/>
              </a:lnSpc>
            </a:pPr>
            <a:r>
              <a:rPr lang="en-US" sz="7400" dirty="0" smtClean="0">
                <a:latin typeface="Arial Black" pitchFamily="34" charset="0"/>
              </a:rPr>
              <a:t>It is high time to revive and rekindle our values , culture, teaching  of Islam, understanding of Quran and Poetry of </a:t>
            </a:r>
            <a:r>
              <a:rPr lang="en-US" sz="7400" dirty="0" err="1" smtClean="0">
                <a:latin typeface="Arial Black" pitchFamily="34" charset="0"/>
              </a:rPr>
              <a:t>Iqbal</a:t>
            </a:r>
            <a:endParaRPr lang="en-US" sz="7400" dirty="0" smtClean="0">
              <a:latin typeface="Arial Black" pitchFamily="34" charset="0"/>
            </a:endParaRPr>
          </a:p>
          <a:p>
            <a:pPr lvl="1">
              <a:lnSpc>
                <a:spcPct val="170000"/>
              </a:lnSpc>
            </a:pPr>
            <a:r>
              <a:rPr lang="en-US" sz="7400" dirty="0" smtClean="0">
                <a:latin typeface="Arial Black" pitchFamily="34" charset="0"/>
              </a:rPr>
              <a:t>This  is how we can bring revolutions and make develop Pakistan</a:t>
            </a:r>
          </a:p>
          <a:p>
            <a:pPr lvl="1">
              <a:lnSpc>
                <a:spcPct val="170000"/>
              </a:lnSpc>
            </a:pPr>
            <a:r>
              <a:rPr lang="en-US" sz="7400" dirty="0" smtClean="0">
                <a:latin typeface="Arial Black" pitchFamily="34" charset="0"/>
              </a:rPr>
              <a:t>Lets not be pessimistic and build on the strengths we posses</a:t>
            </a:r>
          </a:p>
          <a:p>
            <a:pPr lvl="1">
              <a:lnSpc>
                <a:spcPct val="170000"/>
              </a:lnSpc>
            </a:pPr>
            <a:r>
              <a:rPr lang="en-US" sz="7400" dirty="0" smtClean="0">
                <a:latin typeface="Arial Black" pitchFamily="34" charset="0"/>
              </a:rPr>
              <a:t>Lets find a  silver lining and more forums    </a:t>
            </a:r>
            <a:r>
              <a:rPr lang="en-US" sz="7400" dirty="0" smtClean="0">
                <a:latin typeface="Arial Black" pitchFamily="34" charset="0"/>
              </a:rPr>
              <a:t> </a:t>
            </a: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81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u="sng" dirty="0" smtClean="0">
                <a:latin typeface="Arial Black" pitchFamily="34" charset="0"/>
              </a:rPr>
              <a:t>END</a:t>
            </a:r>
            <a:endParaRPr lang="en-US" sz="4000" u="sng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7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latin typeface="Arial Black" pitchFamily="34" charset="0"/>
              </a:rPr>
              <a:t>STORY WRITING(350 – 500)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7180" y="220980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English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Truth Triumphs, Falsehood is a loser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It is all about determination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Cheating is a Curse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Patience bears fruit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210" y="11754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TOPICS</a:t>
            </a:r>
            <a:endParaRPr kumimoji="0" lang="en-US" sz="4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753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121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Arial Black" pitchFamily="34" charset="0"/>
              </a:rPr>
              <a:t>DIVISION OF MARKS</a:t>
            </a:r>
            <a:endParaRPr lang="en-US" sz="4000" b="1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4127"/>
            <a:ext cx="8229600" cy="516429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Plot                           	20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Diction/Vocabulary     	10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Grammar                     	10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Characterization           	10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Creativity                       	10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Development of story    	15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Style                               	10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 Black" pitchFamily="34" charset="0"/>
              </a:rPr>
              <a:t>Moral                              	15</a:t>
            </a:r>
            <a:endParaRPr lang="en-US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7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teaching-short-story-11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3001"/>
            <a:ext cx="9143999" cy="5712500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-6121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Arial Black" pitchFamily="34" charset="0"/>
              </a:rPr>
              <a:t>CONTENTS OF A STORY</a:t>
            </a:r>
            <a:endParaRPr lang="en-US" sz="4000" b="1" u="sng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7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ial Black" pitchFamily="34" charset="0"/>
              </a:rPr>
              <a:t>ESSAY WRITING(350-500</a:t>
            </a:r>
            <a:r>
              <a:rPr lang="en-US" dirty="0" smtClean="0">
                <a:latin typeface="Arial Black" pitchFamily="34" charset="0"/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37480"/>
            <a:ext cx="8229600" cy="3581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u="sng" dirty="0" smtClean="0">
                <a:latin typeface="Arial Black" pitchFamily="34" charset="0"/>
              </a:rPr>
              <a:t>English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 Black" pitchFamily="34" charset="0"/>
              </a:rPr>
              <a:t>Equality and respect to all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 Black" pitchFamily="34" charset="0"/>
              </a:rPr>
              <a:t>To what heights can I not rise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 Black" pitchFamily="34" charset="0"/>
              </a:rPr>
              <a:t>The  future of Burn Hall, as I foresee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Arial Black" pitchFamily="34" charset="0"/>
              </a:rPr>
              <a:t>One has to construct ones own career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86943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TOPICS</a:t>
            </a:r>
            <a:endParaRPr kumimoji="0" lang="en-US" sz="4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87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 Black" pitchFamily="34" charset="0"/>
              </a:rPr>
              <a:t>DIVISION OF MARKS</a:t>
            </a:r>
            <a:endParaRPr lang="en-US" sz="4000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34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Subject Matter       </a:t>
            </a:r>
            <a:r>
              <a:rPr lang="en-US" dirty="0" smtClean="0">
                <a:latin typeface="Arial Black" pitchFamily="34" charset="0"/>
              </a:rPr>
              <a:t>		20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Creativity                             </a:t>
            </a:r>
            <a:r>
              <a:rPr lang="en-US" dirty="0" smtClean="0">
                <a:latin typeface="Arial Black" pitchFamily="34" charset="0"/>
              </a:rPr>
              <a:t>15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Vocabulary                          </a:t>
            </a:r>
            <a:r>
              <a:rPr lang="en-US" dirty="0" smtClean="0">
                <a:latin typeface="Arial Black" pitchFamily="34" charset="0"/>
              </a:rPr>
              <a:t>15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Grammar                             </a:t>
            </a:r>
            <a:r>
              <a:rPr lang="en-US" dirty="0" smtClean="0">
                <a:latin typeface="Arial Black" pitchFamily="34" charset="0"/>
              </a:rPr>
              <a:t>15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Style                                    </a:t>
            </a:r>
            <a:r>
              <a:rPr lang="en-US" dirty="0" smtClean="0">
                <a:latin typeface="Arial Black" pitchFamily="34" charset="0"/>
              </a:rPr>
              <a:t>15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Development of thought  </a:t>
            </a:r>
            <a:r>
              <a:rPr lang="en-US" dirty="0" smtClean="0">
                <a:latin typeface="Arial Black" pitchFamily="34" charset="0"/>
              </a:rPr>
              <a:t>   10</a:t>
            </a:r>
            <a:endParaRPr lang="en-US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Black" pitchFamily="34" charset="0"/>
              </a:rPr>
              <a:t>Conclusion                          </a:t>
            </a:r>
            <a:r>
              <a:rPr lang="en-US" dirty="0" smtClean="0">
                <a:latin typeface="Arial Black" pitchFamily="34" charset="0"/>
              </a:rPr>
              <a:t>10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54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essay-writing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8545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 smtClean="0">
                <a:latin typeface="Arial Black" pitchFamily="34" charset="0"/>
              </a:rPr>
              <a:t>DEBATE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8150"/>
            <a:ext cx="8229600" cy="547016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 Black" pitchFamily="34" charset="0"/>
              </a:rPr>
              <a:t>Topic</a:t>
            </a:r>
          </a:p>
          <a:p>
            <a:r>
              <a:rPr lang="en-US" dirty="0" smtClean="0">
                <a:latin typeface="Arial Black" pitchFamily="34" charset="0"/>
              </a:rPr>
              <a:t>We have shattered the dreams of </a:t>
            </a:r>
            <a:r>
              <a:rPr lang="en-US" dirty="0" err="1" smtClean="0">
                <a:latin typeface="Arial Black" pitchFamily="34" charset="0"/>
              </a:rPr>
              <a:t>Iqbal</a:t>
            </a:r>
            <a:r>
              <a:rPr lang="en-US" dirty="0" smtClean="0">
                <a:latin typeface="Arial Black" pitchFamily="34" charset="0"/>
              </a:rPr>
              <a:t>.</a:t>
            </a:r>
          </a:p>
          <a:p>
            <a:r>
              <a:rPr lang="en-US" dirty="0" smtClean="0">
                <a:latin typeface="Arial Black" pitchFamily="34" charset="0"/>
              </a:rPr>
              <a:t>Date 4</a:t>
            </a:r>
            <a:r>
              <a:rPr lang="en-US" baseline="30000" dirty="0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July,2018</a:t>
            </a:r>
          </a:p>
          <a:p>
            <a:r>
              <a:rPr lang="en-US" b="1" u="sng" dirty="0" smtClean="0">
                <a:latin typeface="Arial Black" pitchFamily="34" charset="0"/>
              </a:rPr>
              <a:t>For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Lack of research and researchers 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Lazy and idle youth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Youth devoid of character 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Dependent on other nations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Lack of leadership</a:t>
            </a:r>
          </a:p>
          <a:p>
            <a:pPr lvl="1"/>
            <a:r>
              <a:rPr lang="en-US" dirty="0" smtClean="0">
                <a:latin typeface="Arial Black" pitchFamily="34" charset="0"/>
              </a:rPr>
              <a:t>Plight of Muslim </a:t>
            </a:r>
            <a:r>
              <a:rPr lang="en-US" dirty="0" err="1" smtClean="0">
                <a:latin typeface="Arial Black" pitchFamily="34" charset="0"/>
              </a:rPr>
              <a:t>Ummah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81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 smtClean="0">
                <a:latin typeface="Arial Black" pitchFamily="34" charset="0"/>
              </a:rPr>
              <a:t>DEBATE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90" y="918150"/>
            <a:ext cx="8229600" cy="5470160"/>
          </a:xfrm>
        </p:spPr>
        <p:txBody>
          <a:bodyPr/>
          <a:lstStyle/>
          <a:p>
            <a:r>
              <a:rPr lang="en-US" b="1" u="sng" dirty="0" smtClean="0">
                <a:latin typeface="Arial Black" pitchFamily="34" charset="0"/>
              </a:rPr>
              <a:t>For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Plight of Muslim </a:t>
            </a:r>
            <a:r>
              <a:rPr lang="en-US" dirty="0" err="1" smtClean="0">
                <a:latin typeface="Arial Black" pitchFamily="34" charset="0"/>
              </a:rPr>
              <a:t>Ummah</a:t>
            </a:r>
            <a:endParaRPr lang="en-US" dirty="0" smtClean="0">
              <a:latin typeface="Arial Black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Not Practicing Islam in its true sense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The values have gone down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Arial Black" pitchFamily="34" charset="0"/>
              </a:rPr>
              <a:t>Today is not different from 1930, hence the concerned and thought are much relevant  even to day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781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281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ENGLISH LITERARY SOCIETY</vt:lpstr>
      <vt:lpstr>STORY WRITING(350 – 500)</vt:lpstr>
      <vt:lpstr>DIVISION OF MARKS</vt:lpstr>
      <vt:lpstr>CONTENTS OF A STORY</vt:lpstr>
      <vt:lpstr>ESSAY WRITING(350-500) </vt:lpstr>
      <vt:lpstr>DIVISION OF MARKS</vt:lpstr>
      <vt:lpstr>Slide 7</vt:lpstr>
      <vt:lpstr>DEBATE</vt:lpstr>
      <vt:lpstr>DEBATE</vt:lpstr>
      <vt:lpstr>DEBATE AGAINST</vt:lpstr>
      <vt:lpstr>DEBATE AGAINST</vt:lpstr>
      <vt:lpstr>CONCL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Literary Society</dc:title>
  <dc:creator>Student-3</dc:creator>
  <cp:lastModifiedBy>Estb</cp:lastModifiedBy>
  <cp:revision>26</cp:revision>
  <dcterms:created xsi:type="dcterms:W3CDTF">2018-06-01T03:10:54Z</dcterms:created>
  <dcterms:modified xsi:type="dcterms:W3CDTF">2018-06-01T05:47:52Z</dcterms:modified>
</cp:coreProperties>
</file>